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Lato Bold" panose="020B0604020202020204" charset="0"/>
      <p:regular r:id="rId19"/>
    </p:embeddedFont>
    <p:embeddedFont>
      <p:font typeface="Zantiqa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496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99762" y="808388"/>
            <a:ext cx="20867052" cy="8229600"/>
          </a:xfrm>
          <a:custGeom>
            <a:avLst/>
            <a:gdLst/>
            <a:ahLst/>
            <a:cxnLst/>
            <a:rect l="l" t="t" r="r" b="b"/>
            <a:pathLst>
              <a:path w="20867052" h="8229600">
                <a:moveTo>
                  <a:pt x="0" y="0"/>
                </a:moveTo>
                <a:lnTo>
                  <a:pt x="20867052" y="0"/>
                </a:lnTo>
                <a:lnTo>
                  <a:pt x="208670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780" b="-7678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401577"/>
            <a:ext cx="14120071" cy="3985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39"/>
              </a:lnSpc>
            </a:pPr>
            <a:r>
              <a:rPr lang="en-US" sz="5999">
                <a:solidFill>
                  <a:srgbClr val="FFFFFF"/>
                </a:solidFill>
                <a:latin typeface="Zantiqa"/>
                <a:ea typeface="Zantiqa"/>
                <a:cs typeface="Zantiqa"/>
                <a:sym typeface="Zantiqa"/>
              </a:rPr>
              <a:t>«РАЗРАБОТКА ИНТЕРНЕТ-РЕСУРСА ДЛЯ УП «АЗОТРЕМСТРОЙ» ДЛЯ </a:t>
            </a:r>
          </a:p>
          <a:p>
            <a:pPr algn="l">
              <a:lnSpc>
                <a:spcPts val="6539"/>
              </a:lnSpc>
            </a:pPr>
            <a:r>
              <a:rPr lang="en-US" sz="5999">
                <a:solidFill>
                  <a:srgbClr val="FFFFFF"/>
                </a:solidFill>
                <a:latin typeface="Zantiqa"/>
                <a:ea typeface="Zantiqa"/>
                <a:cs typeface="Zantiqa"/>
                <a:sym typeface="Zantiqa"/>
              </a:rPr>
              <a:t>оказания услуг по аренде спецтехники»</a:t>
            </a:r>
          </a:p>
          <a:p>
            <a:pPr algn="l">
              <a:lnSpc>
                <a:spcPts val="4200"/>
              </a:lnSpc>
            </a:pPr>
            <a:endParaRPr lang="en-US" sz="5999">
              <a:solidFill>
                <a:srgbClr val="FFFFFF"/>
              </a:solidFill>
              <a:latin typeface="Zantiqa"/>
              <a:ea typeface="Zantiqa"/>
              <a:cs typeface="Zantiqa"/>
              <a:sym typeface="Zantiqa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6091562"/>
            <a:ext cx="4375382" cy="52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Шикута Мартин ПЗТ-40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0" y="9037988"/>
            <a:ext cx="9233764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oval" w="lg" len="lg"/>
            <a:tailEnd type="oval" w="lg" len="lg"/>
          </a:ln>
        </p:spPr>
      </p:sp>
      <p:sp>
        <p:nvSpPr>
          <p:cNvPr id="6" name="TextBox 6"/>
          <p:cNvSpPr txBox="1"/>
          <p:nvPr/>
        </p:nvSpPr>
        <p:spPr>
          <a:xfrm>
            <a:off x="15372399" y="8980838"/>
            <a:ext cx="1862733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ГГПК 2024</a:t>
            </a:r>
          </a:p>
        </p:txBody>
      </p:sp>
      <p:sp>
        <p:nvSpPr>
          <p:cNvPr id="7" name="AutoShape 7"/>
          <p:cNvSpPr/>
          <p:nvPr/>
        </p:nvSpPr>
        <p:spPr>
          <a:xfrm>
            <a:off x="9763917" y="1014412"/>
            <a:ext cx="14264946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oval" w="lg" len="lg"/>
            <a:tailEnd type="oval" w="lg" len="lg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99762" y="808388"/>
            <a:ext cx="20867052" cy="8229600"/>
          </a:xfrm>
          <a:custGeom>
            <a:avLst/>
            <a:gdLst/>
            <a:ahLst/>
            <a:cxnLst/>
            <a:rect l="l" t="t" r="r" b="b"/>
            <a:pathLst>
              <a:path w="20867052" h="8229600">
                <a:moveTo>
                  <a:pt x="0" y="0"/>
                </a:moveTo>
                <a:lnTo>
                  <a:pt x="20867052" y="0"/>
                </a:lnTo>
                <a:lnTo>
                  <a:pt x="208670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780" b="-7678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965948"/>
            <a:ext cx="7172563" cy="1210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32"/>
              </a:lnSpc>
            </a:pPr>
            <a:r>
              <a:rPr lang="en-US" sz="9800">
                <a:solidFill>
                  <a:srgbClr val="FFFFFF"/>
                </a:solidFill>
                <a:latin typeface="Zantiqa"/>
                <a:ea typeface="Zantiqa"/>
                <a:cs typeface="Zantiqa"/>
                <a:sym typeface="Zantiqa"/>
              </a:rPr>
              <a:t>ОБ АВТОРЕ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102177"/>
            <a:ext cx="9495526" cy="3089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2500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ВЕБ-РЕСУРС РАЗРАБОТАЛ УЧАЩИЙСЯ ГРОДНЕНСКОГО ГОСУДАРСТВЕННОГО ПОЛИТЕХНИЧЕСКОГО КОЛЛЕДЖА</a:t>
            </a:r>
          </a:p>
          <a:p>
            <a:pPr algn="l">
              <a:lnSpc>
                <a:spcPts val="5000"/>
              </a:lnSpc>
            </a:pPr>
            <a:endParaRPr lang="en-US" sz="2500" b="1">
              <a:solidFill>
                <a:srgbClr val="FFFFFF"/>
              </a:solidFill>
              <a:latin typeface="Lato Bold"/>
              <a:ea typeface="Lato Bold"/>
              <a:cs typeface="Lato Bold"/>
              <a:sym typeface="Lato Bold"/>
            </a:endParaRPr>
          </a:p>
          <a:p>
            <a:pPr algn="l">
              <a:lnSpc>
                <a:spcPts val="5000"/>
              </a:lnSpc>
            </a:pPr>
            <a:r>
              <a:rPr lang="en-US" sz="2500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3 КУРСА, ГРУППЫ ПЗТ-40 ШИКУТА МАРТИН АНТОНОВИЧ,</a:t>
            </a:r>
          </a:p>
          <a:p>
            <a:pPr algn="l">
              <a:lnSpc>
                <a:spcPts val="5000"/>
              </a:lnSpc>
            </a:pPr>
            <a:r>
              <a:rPr lang="en-US" sz="2500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В РАМКАХ УЧЕБНОЙ ПРАКТИКИ ПО ДИСЦИПЛИНЕ ТРПО.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7250967"/>
            <a:ext cx="12412861" cy="986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РОДИЛСЯ В ГРОДНО. МНЕ 17 ЛЕТ. 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ПО ОКОНЧАНИИ ДЕВЯТИ КЛАССОВ, ПОСТУПИЛ В ГГПК В 2022 ГОДУ.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99762" y="808388"/>
            <a:ext cx="20867052" cy="8229600"/>
          </a:xfrm>
          <a:custGeom>
            <a:avLst/>
            <a:gdLst/>
            <a:ahLst/>
            <a:cxnLst/>
            <a:rect l="l" t="t" r="r" b="b"/>
            <a:pathLst>
              <a:path w="20867052" h="8229600">
                <a:moveTo>
                  <a:pt x="0" y="0"/>
                </a:moveTo>
                <a:lnTo>
                  <a:pt x="20867052" y="0"/>
                </a:lnTo>
                <a:lnTo>
                  <a:pt x="208670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780" b="-7678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2813395"/>
            <a:ext cx="9616907" cy="6224593"/>
          </a:xfrm>
          <a:custGeom>
            <a:avLst/>
            <a:gdLst/>
            <a:ahLst/>
            <a:cxnLst/>
            <a:rect l="l" t="t" r="r" b="b"/>
            <a:pathLst>
              <a:path w="9616907" h="6224593">
                <a:moveTo>
                  <a:pt x="0" y="0"/>
                </a:moveTo>
                <a:lnTo>
                  <a:pt x="9616907" y="0"/>
                </a:lnTo>
                <a:lnTo>
                  <a:pt x="9616907" y="6224593"/>
                </a:lnTo>
                <a:lnTo>
                  <a:pt x="0" y="6224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3768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616907" y="2813395"/>
            <a:ext cx="8762834" cy="6224592"/>
          </a:xfrm>
          <a:custGeom>
            <a:avLst/>
            <a:gdLst/>
            <a:ahLst/>
            <a:cxnLst/>
            <a:rect l="l" t="t" r="r" b="b"/>
            <a:pathLst>
              <a:path w="8762834" h="6144466">
                <a:moveTo>
                  <a:pt x="0" y="0"/>
                </a:moveTo>
                <a:lnTo>
                  <a:pt x="8762834" y="0"/>
                </a:lnTo>
                <a:lnTo>
                  <a:pt x="8762834" y="6144466"/>
                </a:lnTo>
                <a:lnTo>
                  <a:pt x="0" y="61444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99" t="-15281" r="-43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40511" y="822004"/>
            <a:ext cx="10537166" cy="1536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6"/>
              </a:lnSpc>
            </a:pPr>
            <a:r>
              <a:rPr lang="en-US" sz="6200" dirty="0">
                <a:solidFill>
                  <a:srgbClr val="FFFFFF"/>
                </a:solidFill>
                <a:latin typeface="Zantiqa"/>
                <a:ea typeface="Zantiqa"/>
                <a:cs typeface="Zantiqa"/>
                <a:sym typeface="Zantiqa"/>
              </a:rPr>
              <a:t>ДИАГРАММА ВАРИАНТОВ ИСПОЛЬЗОВАНИЯ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99762" y="808388"/>
            <a:ext cx="20867052" cy="8229600"/>
          </a:xfrm>
          <a:custGeom>
            <a:avLst/>
            <a:gdLst/>
            <a:ahLst/>
            <a:cxnLst/>
            <a:rect l="l" t="t" r="r" b="b"/>
            <a:pathLst>
              <a:path w="20867052" h="8229600">
                <a:moveTo>
                  <a:pt x="0" y="0"/>
                </a:moveTo>
                <a:lnTo>
                  <a:pt x="20867052" y="0"/>
                </a:lnTo>
                <a:lnTo>
                  <a:pt x="208670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780" b="-7678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522723" y="2358598"/>
            <a:ext cx="9736836" cy="7801640"/>
          </a:xfrm>
          <a:custGeom>
            <a:avLst/>
            <a:gdLst/>
            <a:ahLst/>
            <a:cxnLst/>
            <a:rect l="l" t="t" r="r" b="b"/>
            <a:pathLst>
              <a:path w="9736836" h="7801640">
                <a:moveTo>
                  <a:pt x="0" y="0"/>
                </a:moveTo>
                <a:lnTo>
                  <a:pt x="9736836" y="0"/>
                </a:lnTo>
                <a:lnTo>
                  <a:pt x="9736836" y="7801640"/>
                </a:lnTo>
                <a:lnTo>
                  <a:pt x="0" y="78016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40511" y="822004"/>
            <a:ext cx="10537166" cy="1536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6"/>
              </a:lnSpc>
            </a:pPr>
            <a:r>
              <a:rPr lang="en-US" sz="6200">
                <a:solidFill>
                  <a:srgbClr val="FFFFFF"/>
                </a:solidFill>
                <a:latin typeface="Zantiqa"/>
                <a:ea typeface="Zantiqa"/>
                <a:cs typeface="Zantiqa"/>
                <a:sym typeface="Zantiqa"/>
              </a:rPr>
              <a:t>ДИАГРАММА ПОСЛЕДОВАТЕЛЬНОСТИ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99762" y="808388"/>
            <a:ext cx="20867052" cy="8229600"/>
          </a:xfrm>
          <a:custGeom>
            <a:avLst/>
            <a:gdLst/>
            <a:ahLst/>
            <a:cxnLst/>
            <a:rect l="l" t="t" r="r" b="b"/>
            <a:pathLst>
              <a:path w="20867052" h="8229600">
                <a:moveTo>
                  <a:pt x="0" y="0"/>
                </a:moveTo>
                <a:lnTo>
                  <a:pt x="20867052" y="0"/>
                </a:lnTo>
                <a:lnTo>
                  <a:pt x="208670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780" b="-7678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406383" y="1634698"/>
            <a:ext cx="11654762" cy="8435134"/>
          </a:xfrm>
          <a:custGeom>
            <a:avLst/>
            <a:gdLst/>
            <a:ahLst/>
            <a:cxnLst/>
            <a:rect l="l" t="t" r="r" b="b"/>
            <a:pathLst>
              <a:path w="11654762" h="8435134">
                <a:moveTo>
                  <a:pt x="0" y="0"/>
                </a:moveTo>
                <a:lnTo>
                  <a:pt x="11654763" y="0"/>
                </a:lnTo>
                <a:lnTo>
                  <a:pt x="11654763" y="8435135"/>
                </a:lnTo>
                <a:lnTo>
                  <a:pt x="0" y="84351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40511" y="822004"/>
            <a:ext cx="10537166" cy="812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6"/>
              </a:lnSpc>
            </a:pPr>
            <a:r>
              <a:rPr lang="en-US" sz="6200">
                <a:solidFill>
                  <a:srgbClr val="FFFFFF"/>
                </a:solidFill>
                <a:latin typeface="Zantiqa"/>
                <a:ea typeface="Zantiqa"/>
                <a:cs typeface="Zantiqa"/>
                <a:sym typeface="Zantiqa"/>
              </a:rPr>
              <a:t>ДИАГРАММА ОБЪЕКТОВ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99762" y="808388"/>
            <a:ext cx="20867052" cy="8229600"/>
          </a:xfrm>
          <a:custGeom>
            <a:avLst/>
            <a:gdLst/>
            <a:ahLst/>
            <a:cxnLst/>
            <a:rect l="l" t="t" r="r" b="b"/>
            <a:pathLst>
              <a:path w="20867052" h="8229600">
                <a:moveTo>
                  <a:pt x="0" y="0"/>
                </a:moveTo>
                <a:lnTo>
                  <a:pt x="20867052" y="0"/>
                </a:lnTo>
                <a:lnTo>
                  <a:pt x="208670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780" b="-7678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988504" y="2358598"/>
            <a:ext cx="12490522" cy="7759737"/>
          </a:xfrm>
          <a:custGeom>
            <a:avLst/>
            <a:gdLst/>
            <a:ahLst/>
            <a:cxnLst/>
            <a:rect l="l" t="t" r="r" b="b"/>
            <a:pathLst>
              <a:path w="12490522" h="7759737">
                <a:moveTo>
                  <a:pt x="0" y="0"/>
                </a:moveTo>
                <a:lnTo>
                  <a:pt x="12490521" y="0"/>
                </a:lnTo>
                <a:lnTo>
                  <a:pt x="12490521" y="7759737"/>
                </a:lnTo>
                <a:lnTo>
                  <a:pt x="0" y="77597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40511" y="822004"/>
            <a:ext cx="10537166" cy="1536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6"/>
              </a:lnSpc>
            </a:pPr>
            <a:r>
              <a:rPr lang="en-US" sz="6200" dirty="0">
                <a:solidFill>
                  <a:srgbClr val="FFFFFF"/>
                </a:solidFill>
                <a:latin typeface="Zantiqa"/>
                <a:ea typeface="Zantiqa"/>
                <a:cs typeface="Zantiqa"/>
                <a:sym typeface="Zantiqa"/>
              </a:rPr>
              <a:t>ДИАГРАММА ДЕЯТЕЛЬНОСТИ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99762" y="808388"/>
            <a:ext cx="20867052" cy="8229600"/>
          </a:xfrm>
          <a:custGeom>
            <a:avLst/>
            <a:gdLst/>
            <a:ahLst/>
            <a:cxnLst/>
            <a:rect l="l" t="t" r="r" b="b"/>
            <a:pathLst>
              <a:path w="20867052" h="8229600">
                <a:moveTo>
                  <a:pt x="0" y="0"/>
                </a:moveTo>
                <a:lnTo>
                  <a:pt x="20867052" y="0"/>
                </a:lnTo>
                <a:lnTo>
                  <a:pt x="208670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780" b="-7678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126677" y="2362598"/>
            <a:ext cx="14214174" cy="7924402"/>
          </a:xfrm>
          <a:custGeom>
            <a:avLst/>
            <a:gdLst/>
            <a:ahLst/>
            <a:cxnLst/>
            <a:rect l="l" t="t" r="r" b="b"/>
            <a:pathLst>
              <a:path w="14214174" h="7924402">
                <a:moveTo>
                  <a:pt x="0" y="0"/>
                </a:moveTo>
                <a:lnTo>
                  <a:pt x="14214174" y="0"/>
                </a:lnTo>
                <a:lnTo>
                  <a:pt x="14214174" y="7924402"/>
                </a:lnTo>
                <a:lnTo>
                  <a:pt x="0" y="79244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40511" y="822004"/>
            <a:ext cx="10537166" cy="1536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6"/>
              </a:lnSpc>
            </a:pPr>
            <a:r>
              <a:rPr lang="en-US" sz="6200" dirty="0">
                <a:solidFill>
                  <a:srgbClr val="FFFFFF"/>
                </a:solidFill>
                <a:latin typeface="Zantiqa"/>
                <a:ea typeface="Zantiqa"/>
                <a:cs typeface="Zantiqa"/>
                <a:sym typeface="Zantiqa"/>
              </a:rPr>
              <a:t>ДИАГРАММА ДЕЯТЕЛЬНОСТИ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99762" y="808388"/>
            <a:ext cx="20867052" cy="8229600"/>
          </a:xfrm>
          <a:custGeom>
            <a:avLst/>
            <a:gdLst/>
            <a:ahLst/>
            <a:cxnLst/>
            <a:rect l="l" t="t" r="r" b="b"/>
            <a:pathLst>
              <a:path w="20867052" h="8229600">
                <a:moveTo>
                  <a:pt x="0" y="0"/>
                </a:moveTo>
                <a:lnTo>
                  <a:pt x="20867052" y="0"/>
                </a:lnTo>
                <a:lnTo>
                  <a:pt x="208670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780" b="-7678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40511" y="822004"/>
            <a:ext cx="10537166" cy="812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6"/>
              </a:lnSpc>
            </a:pPr>
            <a:r>
              <a:rPr lang="en-US" sz="6200">
                <a:solidFill>
                  <a:srgbClr val="FFFFFF"/>
                </a:solidFill>
                <a:latin typeface="Zantiqa"/>
                <a:ea typeface="Zantiqa"/>
                <a:cs typeface="Zantiqa"/>
                <a:sym typeface="Zantiqa"/>
              </a:rPr>
              <a:t>СТРУКТУРА САЙТА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03CACF-00C8-4121-AED2-ED9565AFC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0230" y="1866900"/>
            <a:ext cx="11647068" cy="77889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07249" y="516670"/>
            <a:ext cx="9273502" cy="9253660"/>
          </a:xfrm>
          <a:custGeom>
            <a:avLst/>
            <a:gdLst/>
            <a:ahLst/>
            <a:cxnLst/>
            <a:rect l="l" t="t" r="r" b="b"/>
            <a:pathLst>
              <a:path w="9273502" h="9253660">
                <a:moveTo>
                  <a:pt x="0" y="0"/>
                </a:moveTo>
                <a:lnTo>
                  <a:pt x="9273502" y="0"/>
                </a:lnTo>
                <a:lnTo>
                  <a:pt x="9273502" y="9253660"/>
                </a:lnTo>
                <a:lnTo>
                  <a:pt x="0" y="9253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6" b="-5293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79</Words>
  <Application>Microsoft Office PowerPoint</Application>
  <PresentationFormat>Произвольный</PresentationFormat>
  <Paragraphs>17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Lato Bold</vt:lpstr>
      <vt:lpstr>Calibri</vt:lpstr>
      <vt:lpstr>Lato</vt:lpstr>
      <vt:lpstr>Arial</vt:lpstr>
      <vt:lpstr>Zantiqa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Psychology 2020</dc:title>
  <cp:lastModifiedBy>Fezzz k</cp:lastModifiedBy>
  <cp:revision>3</cp:revision>
  <dcterms:created xsi:type="dcterms:W3CDTF">2006-08-16T00:00:00Z</dcterms:created>
  <dcterms:modified xsi:type="dcterms:W3CDTF">2024-12-06T08:29:15Z</dcterms:modified>
  <dc:identifier>DAGYaI0cfM8</dc:identifier>
</cp:coreProperties>
</file>

<file path=docProps/thumbnail.jpeg>
</file>